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85860"/>
            <a:ext cx="7851648" cy="278608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Путешествие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FF00"/>
                </a:solidFill>
              </a:rPr>
              <a:t>дорожных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00B050"/>
                </a:solidFill>
              </a:rPr>
              <a:t>знаков 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643446"/>
            <a:ext cx="3428992" cy="22145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МБОУ </a:t>
            </a:r>
            <a:r>
              <a:rPr lang="ru-RU" sz="2400" dirty="0" err="1" smtClean="0"/>
              <a:t>Суховская</a:t>
            </a:r>
            <a:r>
              <a:rPr lang="ru-RU" sz="2400" dirty="0" smtClean="0"/>
              <a:t> СОШ (дошкольная группа ) </a:t>
            </a:r>
            <a:endParaRPr lang="ru-RU" sz="2400" dirty="0"/>
          </a:p>
        </p:txBody>
      </p:sp>
      <p:pic>
        <p:nvPicPr>
          <p:cNvPr id="13314" name="Picture 2" descr="https://im0-tub-ru.yandex.net/i?id=ab23053acd244336ddf0e08fb21d34d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0874"/>
            <a:ext cx="3171825" cy="3667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Оформлена папка </a:t>
            </a:r>
            <a:br>
              <a:rPr lang="ru-RU" sz="3600" dirty="0" smtClean="0"/>
            </a:br>
            <a:r>
              <a:rPr lang="ru-RU" sz="3600" dirty="0" smtClean="0"/>
              <a:t>«Работа </a:t>
            </a:r>
            <a:r>
              <a:rPr lang="ru-RU" sz="3600" dirty="0" smtClean="0"/>
              <a:t>с родителями по ПДД»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:\DCIM\101CDPFP\IMGA0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1" y="4002894"/>
            <a:ext cx="3071834" cy="2303876"/>
          </a:xfrm>
          <a:prstGeom prst="rect">
            <a:avLst/>
          </a:prstGeom>
          <a:noFill/>
        </p:spPr>
      </p:pic>
      <p:pic>
        <p:nvPicPr>
          <p:cNvPr id="33795" name="Picture 3" descr="H:\DCIM\101CDPFP\IMGA0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18100"/>
            <a:ext cx="3024208" cy="226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 безопасность движения:</a:t>
            </a:r>
            <a:br>
              <a:rPr lang="ru-RU" sz="3200" dirty="0" smtClean="0"/>
            </a:br>
            <a:r>
              <a:rPr lang="ru-RU" sz="3200" dirty="0" smtClean="0"/>
              <a:t>             Безопасность  детей – пешеходов</a:t>
            </a:r>
            <a:r>
              <a:rPr lang="ru-RU" sz="3600" dirty="0" smtClean="0"/>
              <a:t>.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Спасибо! 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Кто знает правила движения , </a:t>
            </a:r>
            <a:br>
              <a:rPr lang="ru-RU" sz="3200" dirty="0" smtClean="0"/>
            </a:br>
            <a:r>
              <a:rPr lang="ru-RU" sz="3200" dirty="0" smtClean="0"/>
              <a:t>тому почет и уважение 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«Дети - это особая категория  пешеходов и пассажиров .»</a:t>
            </a:r>
          </a:p>
          <a:p>
            <a:r>
              <a:rPr lang="ru-RU" dirty="0" smtClean="0"/>
              <a:t>Французский психолог </a:t>
            </a:r>
            <a:r>
              <a:rPr lang="ru-RU" dirty="0" err="1" smtClean="0"/>
              <a:t>Дюваль</a:t>
            </a:r>
            <a:r>
              <a:rPr lang="ru-RU" dirty="0" smtClean="0"/>
              <a:t> сказал: «Дети – это не взрослые в миниатюре. Их реакция на опасность очень отличается от нашей.»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Встреча </a:t>
            </a:r>
            <a:r>
              <a:rPr lang="ru-RU" sz="2800" dirty="0" err="1" smtClean="0"/>
              <a:t>ЮИДовцев</a:t>
            </a:r>
            <a:r>
              <a:rPr lang="ru-RU" sz="2800" dirty="0" smtClean="0"/>
              <a:t> с дошкольной группой Суховской СОШ.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L:\фото юид в садике\ЮИД садик\P9308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5143536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Дошкольную группу знакомят с дорожными знаками 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L:\фото юид в садике\ЮИД садик\P930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Знание знаков дорожного движения дети применяли в подвижных играх 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L:\фото юид в садике\ЮИД садик\P9308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286148" cy="2464611"/>
          </a:xfrm>
          <a:prstGeom prst="rect">
            <a:avLst/>
          </a:prstGeom>
          <a:noFill/>
        </p:spPr>
      </p:pic>
      <p:pic>
        <p:nvPicPr>
          <p:cNvPr id="28675" name="Picture 3" descr="L:\фото юид в садике\ЮИД садик\P9308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857752" y="1857364"/>
            <a:ext cx="3238491" cy="2428868"/>
          </a:xfrm>
          <a:prstGeom prst="rect">
            <a:avLst/>
          </a:prstGeom>
          <a:noFill/>
        </p:spPr>
      </p:pic>
      <p:pic>
        <p:nvPicPr>
          <p:cNvPr id="28676" name="Picture 4" descr="L:\фото юид в садике\ЮИД садик\P9308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446968"/>
            <a:ext cx="3214710" cy="2411032"/>
          </a:xfrm>
          <a:prstGeom prst="rect">
            <a:avLst/>
          </a:prstGeom>
          <a:noFill/>
        </p:spPr>
      </p:pic>
      <p:pic>
        <p:nvPicPr>
          <p:cNvPr id="28677" name="Picture 5" descr="L:\фото юид в садике\ЮИД садик\P9308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429108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Знание правил дорожного движения дети применяли в сказке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L:\фото юид в садике\ЮИД садик\PB206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5"/>
            <a:ext cx="5265670" cy="394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  Урок для родителей</a:t>
            </a:r>
            <a:br>
              <a:rPr lang="ru-RU" sz="3600" dirty="0" smtClean="0"/>
            </a:br>
            <a:r>
              <a:rPr lang="ru-RU" sz="3600" b="1" i="1" dirty="0" smtClean="0"/>
              <a:t> (</a:t>
            </a:r>
            <a:r>
              <a:rPr lang="ru-RU" sz="2700" b="1" i="1" dirty="0" smtClean="0"/>
              <a:t>Всероссийская акция «Безопасная дорога. Грамота для детей и родителей » 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направление вовлечение родителей в процесс обучения детей безопасности на дороге и одновременно повышение их компетентности в вопросах дорожной безопасности .</a:t>
            </a:r>
          </a:p>
          <a:p>
            <a:r>
              <a:rPr lang="ru-RU" dirty="0" smtClean="0"/>
              <a:t>Родителям были розданы Грамоты (памятки)</a:t>
            </a:r>
            <a:endParaRPr lang="ru-RU" dirty="0"/>
          </a:p>
        </p:txBody>
      </p:sp>
      <p:pic>
        <p:nvPicPr>
          <p:cNvPr id="30737" name="Picture 17" descr="L:\фото ПДДН\IMGA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357670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4071966" cy="292895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     Обучайте своих детей вместе со </a:t>
            </a:r>
            <a:r>
              <a:rPr lang="ru-RU" sz="2800" i="1" dirty="0" smtClean="0"/>
              <a:t>«Школой </a:t>
            </a:r>
            <a:r>
              <a:rPr lang="ru-RU" sz="2800" i="1" dirty="0" smtClean="0"/>
              <a:t>юного пешехода»</a:t>
            </a:r>
            <a:endParaRPr lang="ru-RU" sz="2800" i="1" dirty="0"/>
          </a:p>
        </p:txBody>
      </p:sp>
      <p:pic>
        <p:nvPicPr>
          <p:cNvPr id="4" name="Picture 15" descr="L:\фото ПДДН\IMGA02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285728"/>
            <a:ext cx="3000364" cy="2250273"/>
          </a:xfrm>
          <a:prstGeom prst="rect">
            <a:avLst/>
          </a:prstGeom>
          <a:noFill/>
        </p:spPr>
      </p:pic>
      <p:pic>
        <p:nvPicPr>
          <p:cNvPr id="5" name="Picture 16" descr="L:\фото ПДДН\IMGA0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500463" cy="2625346"/>
          </a:xfrm>
          <a:prstGeom prst="rect">
            <a:avLst/>
          </a:prstGeom>
          <a:noFill/>
        </p:spPr>
      </p:pic>
      <p:pic>
        <p:nvPicPr>
          <p:cNvPr id="6" name="Picture 14" descr="L:\фото ПДДН\IMGA02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26" y="4357670"/>
            <a:ext cx="3333774" cy="2500330"/>
          </a:xfrm>
          <a:prstGeom prst="rect">
            <a:avLst/>
          </a:prstGeom>
          <a:noFill/>
        </p:spPr>
      </p:pic>
      <p:pic>
        <p:nvPicPr>
          <p:cNvPr id="31746" name="Picture 2" descr="H:\DCIM\101CDPFP\IMGA0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5216" y="0"/>
            <a:ext cx="3098784" cy="232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24780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6000" dirty="0" smtClean="0"/>
              <a:t>Безопасность</a:t>
            </a:r>
            <a:r>
              <a:rPr lang="ru-RU" sz="3600" dirty="0" smtClean="0"/>
              <a:t> </a:t>
            </a:r>
            <a:r>
              <a:rPr lang="ru-RU" sz="6000" dirty="0" smtClean="0"/>
              <a:t>на</a:t>
            </a:r>
            <a:r>
              <a:rPr lang="ru-RU" sz="3600" dirty="0" smtClean="0"/>
              <a:t> </a:t>
            </a:r>
            <a:r>
              <a:rPr lang="ru-RU" sz="5400" dirty="0" smtClean="0"/>
              <a:t>дорогах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5400" dirty="0" smtClean="0"/>
              <a:t>ради</a:t>
            </a:r>
            <a:r>
              <a:rPr lang="ru-RU" sz="3600" dirty="0" smtClean="0"/>
              <a:t> </a:t>
            </a:r>
            <a:r>
              <a:rPr lang="ru-RU" sz="5400" dirty="0" smtClean="0"/>
              <a:t>безопасности</a:t>
            </a:r>
            <a:r>
              <a:rPr lang="ru-RU" sz="3600" dirty="0" smtClean="0"/>
              <a:t> </a:t>
            </a:r>
            <a:r>
              <a:rPr lang="ru-RU" sz="5400" dirty="0" smtClean="0"/>
              <a:t>жизни</a:t>
            </a:r>
            <a:r>
              <a:rPr lang="ru-RU" sz="3600" dirty="0" smtClean="0"/>
              <a:t>»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9220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Оформлен уголок для родителей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1" name="Picture 3" descr="H:\DCIM\101CDPFP\IMGA0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3103527" cy="2327645"/>
          </a:xfrm>
          <a:prstGeom prst="rect">
            <a:avLst/>
          </a:prstGeom>
          <a:noFill/>
        </p:spPr>
      </p:pic>
      <p:pic>
        <p:nvPicPr>
          <p:cNvPr id="32772" name="Picture 4" descr="H:\DCIM\101CDPFP\IMGA0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3380"/>
            <a:ext cx="3246403" cy="2434802"/>
          </a:xfrm>
          <a:prstGeom prst="rect">
            <a:avLst/>
          </a:prstGeom>
          <a:noFill/>
        </p:spPr>
      </p:pic>
      <p:pic>
        <p:nvPicPr>
          <p:cNvPr id="32773" name="Picture 5" descr="H:\DCIM\101CDPFP\IMGA0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14818"/>
            <a:ext cx="3214710" cy="2411033"/>
          </a:xfrm>
          <a:prstGeom prst="rect">
            <a:avLst/>
          </a:prstGeom>
          <a:noFill/>
        </p:spPr>
      </p:pic>
      <p:pic>
        <p:nvPicPr>
          <p:cNvPr id="32774" name="Picture 6" descr="H:\DCIM\101CDPFP\IMGA05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2428867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134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Путешествие                   дорожных                                знаков .</vt:lpstr>
      <vt:lpstr>Кто знает правила движения ,  тому почет и уважение . </vt:lpstr>
      <vt:lpstr>Встреча ЮИДовцев с дошкольной группой Суховской СОШ.</vt:lpstr>
      <vt:lpstr>Дошкольную группу знакомят с дорожными знаками .</vt:lpstr>
      <vt:lpstr>Знание знаков дорожного движения дети применяли в подвижных играх .</vt:lpstr>
      <vt:lpstr>Знание правил дорожного движения дети применяли в сказке </vt:lpstr>
      <vt:lpstr>   Урок для родителей  (Всероссийская акция «Безопасная дорога. Грамота для детей и родителей »  </vt:lpstr>
      <vt:lpstr>     Обучайте своих детей вместе со «Школой юного пешехода»</vt:lpstr>
      <vt:lpstr> «Безопасность на дорогах,  ради безопасности жизни»  </vt:lpstr>
      <vt:lpstr>Оформлена папка  «Работа с родителями по ПДД»</vt:lpstr>
      <vt:lpstr>За безопасность движения:              Безопасность  детей – пешеходов.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                 дорожных                                знаков .</dc:title>
  <dc:creator>криштоповы</dc:creator>
  <cp:lastModifiedBy>д-г Пчелки</cp:lastModifiedBy>
  <cp:revision>2</cp:revision>
  <dcterms:created xsi:type="dcterms:W3CDTF">2017-03-09T17:02:23Z</dcterms:created>
  <dcterms:modified xsi:type="dcterms:W3CDTF">2017-03-10T06:17:20Z</dcterms:modified>
</cp:coreProperties>
</file>